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D5979-AE47-4040-8EB0-98B553636C24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8C426-B24E-4D80-A6F3-F1D4B5A02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4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8C426-B24E-4D80-A6F3-F1D4B5A028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8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6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1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6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4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4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5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7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5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45F7D-D80A-4961-AD35-9C7413DD50F3}" type="datetimeFigureOut">
              <a:rPr lang="en-US" smtClean="0"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E5C2B-345F-49B3-8FCE-692B13C88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5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14400"/>
            <a:ext cx="62103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3810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Elizabeth River Dredging</a:t>
            </a:r>
          </a:p>
          <a:p>
            <a:pPr algn="ctr"/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6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 Branch</dc:creator>
  <cp:lastModifiedBy>Mal Branch</cp:lastModifiedBy>
  <cp:revision>1</cp:revision>
  <dcterms:created xsi:type="dcterms:W3CDTF">2011-04-15T20:34:07Z</dcterms:created>
  <dcterms:modified xsi:type="dcterms:W3CDTF">2011-04-15T20:36:22Z</dcterms:modified>
</cp:coreProperties>
</file>